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8" r:id="rId2"/>
    <p:sldId id="259" r:id="rId3"/>
  </p:sldIdLst>
  <p:sldSz cx="180006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1"/>
    <p:restoredTop sz="94684"/>
  </p:normalViewPr>
  <p:slideViewPr>
    <p:cSldViewPr snapToGrid="0">
      <p:cViewPr>
        <p:scale>
          <a:sx n="77" d="100"/>
          <a:sy n="77" d="100"/>
        </p:scale>
        <p:origin x="48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767462"/>
            <a:ext cx="13500497" cy="375991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672376"/>
            <a:ext cx="13500497" cy="2607442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CFCF-E908-0144-9839-F8EF886763D2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9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CFCF-E908-0144-9839-F8EF886763D2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60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74987"/>
            <a:ext cx="3881393" cy="91523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574987"/>
            <a:ext cx="11419171" cy="91523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CFCF-E908-0144-9839-F8EF886763D2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39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CFCF-E908-0144-9839-F8EF886763D2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0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692442"/>
            <a:ext cx="15525572" cy="4492401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227343"/>
            <a:ext cx="15525572" cy="2362447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82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82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82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82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82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82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82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82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CFCF-E908-0144-9839-F8EF886763D2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8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2874937"/>
            <a:ext cx="7650282" cy="68523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2874937"/>
            <a:ext cx="7650282" cy="68523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CFCF-E908-0144-9839-F8EF886763D2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7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74988"/>
            <a:ext cx="15525572" cy="208745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647443"/>
            <a:ext cx="7615123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944914"/>
            <a:ext cx="7615123" cy="58023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647443"/>
            <a:ext cx="7652626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944914"/>
            <a:ext cx="7652626" cy="58023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CFCF-E908-0144-9839-F8EF886763D2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1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CFCF-E908-0144-9839-F8EF886763D2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76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CFCF-E908-0144-9839-F8EF886763D2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45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4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554966"/>
            <a:ext cx="9112836" cy="7674832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CFCF-E908-0144-9839-F8EF886763D2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41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4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554966"/>
            <a:ext cx="9112836" cy="7674832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CFCF-E908-0144-9839-F8EF886763D2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3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74988"/>
            <a:ext cx="1552557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874937"/>
            <a:ext cx="1552557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009781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BFCFCF-E908-0144-9839-F8EF886763D2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009781"/>
            <a:ext cx="607522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0009781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C432B0-8B69-4248-A0C1-910197BAF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2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50020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5A674-BBC6-D369-7685-2CB1A5999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2AA7044-CB42-0217-DE52-66040991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506"/>
          <a:stretch/>
        </p:blipFill>
        <p:spPr>
          <a:xfrm>
            <a:off x="2206790" y="5790675"/>
            <a:ext cx="3470400" cy="3748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5871E1-14BE-AE53-1E1A-11CBE5AA21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285"/>
          <a:stretch/>
        </p:blipFill>
        <p:spPr>
          <a:xfrm>
            <a:off x="5989285" y="1727020"/>
            <a:ext cx="3481200" cy="3747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AAF210-C722-D192-E476-4FAE134365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4" b="84"/>
          <a:stretch/>
        </p:blipFill>
        <p:spPr>
          <a:xfrm>
            <a:off x="6004642" y="5796602"/>
            <a:ext cx="5630493" cy="3733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79226-CD17-D6BD-040A-2B9F6917421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7948"/>
          <a:stretch/>
        </p:blipFill>
        <p:spPr>
          <a:xfrm>
            <a:off x="2215623" y="1726226"/>
            <a:ext cx="3501692" cy="3748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BC528C-AB1F-556B-9C6F-9647B1D38D2D}"/>
              </a:ext>
            </a:extLst>
          </p:cNvPr>
          <p:cNvSpPr txBox="1"/>
          <p:nvPr/>
        </p:nvSpPr>
        <p:spPr>
          <a:xfrm>
            <a:off x="2197740" y="1654243"/>
            <a:ext cx="2574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56D922-E5D9-56CA-9FDB-F215B2D281BE}"/>
              </a:ext>
            </a:extLst>
          </p:cNvPr>
          <p:cNvSpPr txBox="1"/>
          <p:nvPr/>
        </p:nvSpPr>
        <p:spPr>
          <a:xfrm>
            <a:off x="5989285" y="1654243"/>
            <a:ext cx="2574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932B6C-5F45-5A28-E49F-AA721CFE2517}"/>
              </a:ext>
            </a:extLst>
          </p:cNvPr>
          <p:cNvSpPr txBox="1"/>
          <p:nvPr/>
        </p:nvSpPr>
        <p:spPr>
          <a:xfrm>
            <a:off x="2197739" y="5752805"/>
            <a:ext cx="2574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5FD1A4-848A-5A0F-AF7E-F6DEF08FD28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708725" y="1948459"/>
            <a:ext cx="6137022" cy="53535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47C8FF-49C0-EA6C-5088-ED165D554206}"/>
              </a:ext>
            </a:extLst>
          </p:cNvPr>
          <p:cNvSpPr txBox="1"/>
          <p:nvPr/>
        </p:nvSpPr>
        <p:spPr>
          <a:xfrm>
            <a:off x="5989285" y="5796602"/>
            <a:ext cx="2574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847C1-CA5A-5DAF-F6F0-9B59CAD6450B}"/>
              </a:ext>
            </a:extLst>
          </p:cNvPr>
          <p:cNvSpPr txBox="1"/>
          <p:nvPr/>
        </p:nvSpPr>
        <p:spPr>
          <a:xfrm>
            <a:off x="9931191" y="1654243"/>
            <a:ext cx="2574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8230C89-ECC4-3405-D65A-668D9CBDDA1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585" r="54023" b="92649"/>
          <a:stretch/>
        </p:blipFill>
        <p:spPr>
          <a:xfrm>
            <a:off x="5235669" y="1269235"/>
            <a:ext cx="1507232" cy="3850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6EE7F6-BF34-3435-9693-B5FEC4E785E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5735" t="-1184" r="52580" b="92849"/>
          <a:stretch/>
        </p:blipFill>
        <p:spPr>
          <a:xfrm>
            <a:off x="5161920" y="5285663"/>
            <a:ext cx="1685434" cy="4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72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89D87-D163-4438-D0D7-B42AA647E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76B38A1-421C-6E36-2A5B-1E4DA0FD74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11113" y="2321715"/>
            <a:ext cx="7468207" cy="65148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E0FEEE-D2A3-4FB0-0C7D-6E6B756ACC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85" r="54023" b="92649"/>
          <a:stretch/>
        </p:blipFill>
        <p:spPr>
          <a:xfrm>
            <a:off x="4178536" y="1248056"/>
            <a:ext cx="1507232" cy="3850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EC6D4B-17DC-D18B-B7A9-777134576F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735" t="-1184" r="52580" b="92849"/>
          <a:stretch/>
        </p:blipFill>
        <p:spPr>
          <a:xfrm>
            <a:off x="4104787" y="5264484"/>
            <a:ext cx="1685434" cy="436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B7C4D3-7F2C-5839-E737-850DF53D06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8597"/>
          <a:stretch/>
        </p:blipFill>
        <p:spPr>
          <a:xfrm>
            <a:off x="990246" y="1579577"/>
            <a:ext cx="3703666" cy="39995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1DA4A2-314D-13BA-A800-4C0846F6D0F6}"/>
              </a:ext>
            </a:extLst>
          </p:cNvPr>
          <p:cNvSpPr txBox="1"/>
          <p:nvPr/>
        </p:nvSpPr>
        <p:spPr>
          <a:xfrm>
            <a:off x="990246" y="1579576"/>
            <a:ext cx="2574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3DA73F-D13A-4068-1549-FAE5E6C9C0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7559"/>
          <a:stretch/>
        </p:blipFill>
        <p:spPr>
          <a:xfrm>
            <a:off x="4932152" y="1580319"/>
            <a:ext cx="3765600" cy="3998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F36B2-610F-6FA6-2BA1-8433C2F911AC}"/>
              </a:ext>
            </a:extLst>
          </p:cNvPr>
          <p:cNvSpPr txBox="1"/>
          <p:nvPr/>
        </p:nvSpPr>
        <p:spPr>
          <a:xfrm>
            <a:off x="4917527" y="1574226"/>
            <a:ext cx="2574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5504D66-1385-2E60-AFA9-F2CFF30A332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7692"/>
          <a:stretch/>
        </p:blipFill>
        <p:spPr>
          <a:xfrm>
            <a:off x="920127" y="5720050"/>
            <a:ext cx="3758400" cy="39996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96B643-4307-DEB4-5720-27996502EA37}"/>
              </a:ext>
            </a:extLst>
          </p:cNvPr>
          <p:cNvSpPr txBox="1"/>
          <p:nvPr/>
        </p:nvSpPr>
        <p:spPr>
          <a:xfrm>
            <a:off x="869564" y="5710696"/>
            <a:ext cx="2574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3E4EC25-0453-DD97-61B5-0F946DE72B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6398" y="5719489"/>
            <a:ext cx="6033600" cy="400077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3F522D3-CA0E-3044-0F08-21A7E7217885}"/>
              </a:ext>
            </a:extLst>
          </p:cNvPr>
          <p:cNvSpPr txBox="1"/>
          <p:nvPr/>
        </p:nvSpPr>
        <p:spPr>
          <a:xfrm>
            <a:off x="4932152" y="5710696"/>
            <a:ext cx="2574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41D394-209D-5DFB-AB2C-355FCC685984}"/>
              </a:ext>
            </a:extLst>
          </p:cNvPr>
          <p:cNvSpPr txBox="1"/>
          <p:nvPr/>
        </p:nvSpPr>
        <p:spPr>
          <a:xfrm>
            <a:off x="9852423" y="1574226"/>
            <a:ext cx="2574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859289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2122</TotalTime>
  <Words>10</Words>
  <Application>Microsoft Macintosh PowerPoint</Application>
  <PresentationFormat>Custom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Mohd Zaki</dc:creator>
  <cp:lastModifiedBy>Mohd Zaki</cp:lastModifiedBy>
  <cp:revision>14</cp:revision>
  <dcterms:created xsi:type="dcterms:W3CDTF">2024-11-23T15:20:49Z</dcterms:created>
  <dcterms:modified xsi:type="dcterms:W3CDTF">2024-12-12T13:06:32Z</dcterms:modified>
</cp:coreProperties>
</file>